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1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289394-31BC-4BFB-86A0-204C99BCCF37}" v="9" dt="2026-01-15T08:31:04.7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894" y="31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7A124-B634-4B36-BEB9-38E97A50F9DB}" type="datetimeFigureOut">
              <a:rPr lang="en-ZA" smtClean="0"/>
              <a:t>2026/01/15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CF6F6-D284-48A5-BDF2-DCF35283AB5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97574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7A124-B634-4B36-BEB9-38E97A50F9DB}" type="datetimeFigureOut">
              <a:rPr lang="en-ZA" smtClean="0"/>
              <a:t>2026/01/15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CF6F6-D284-48A5-BDF2-DCF35283AB5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44590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7A124-B634-4B36-BEB9-38E97A50F9DB}" type="datetimeFigureOut">
              <a:rPr lang="en-ZA" smtClean="0"/>
              <a:t>2026/01/15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CF6F6-D284-48A5-BDF2-DCF35283AB5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0157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7A124-B634-4B36-BEB9-38E97A50F9DB}" type="datetimeFigureOut">
              <a:rPr lang="en-ZA" smtClean="0"/>
              <a:t>2026/01/15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CF6F6-D284-48A5-BDF2-DCF35283AB5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10868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7A124-B634-4B36-BEB9-38E97A50F9DB}" type="datetimeFigureOut">
              <a:rPr lang="en-ZA" smtClean="0"/>
              <a:t>2026/01/15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CF6F6-D284-48A5-BDF2-DCF35283AB5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22491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7A124-B634-4B36-BEB9-38E97A50F9DB}" type="datetimeFigureOut">
              <a:rPr lang="en-ZA" smtClean="0"/>
              <a:t>2026/01/15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CF6F6-D284-48A5-BDF2-DCF35283AB5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48748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7A124-B634-4B36-BEB9-38E97A50F9DB}" type="datetimeFigureOut">
              <a:rPr lang="en-ZA" smtClean="0"/>
              <a:t>2026/01/15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CF6F6-D284-48A5-BDF2-DCF35283AB5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3196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7A124-B634-4B36-BEB9-38E97A50F9DB}" type="datetimeFigureOut">
              <a:rPr lang="en-ZA" smtClean="0"/>
              <a:t>2026/01/15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CF6F6-D284-48A5-BDF2-DCF35283AB5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86270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7A124-B634-4B36-BEB9-38E97A50F9DB}" type="datetimeFigureOut">
              <a:rPr lang="en-ZA" smtClean="0"/>
              <a:t>2026/01/15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CF6F6-D284-48A5-BDF2-DCF35283AB5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35350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7A124-B634-4B36-BEB9-38E97A50F9DB}" type="datetimeFigureOut">
              <a:rPr lang="en-ZA" smtClean="0"/>
              <a:t>2026/01/15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CF6F6-D284-48A5-BDF2-DCF35283AB5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95411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7A124-B634-4B36-BEB9-38E97A50F9DB}" type="datetimeFigureOut">
              <a:rPr lang="en-ZA" smtClean="0"/>
              <a:t>2026/01/15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CF6F6-D284-48A5-BDF2-DCF35283AB5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04508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A7A124-B634-4B36-BEB9-38E97A50F9DB}" type="datetimeFigureOut">
              <a:rPr lang="en-ZA" smtClean="0"/>
              <a:t>2026/01/15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4CF6F6-D284-48A5-BDF2-DCF35283AB5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13144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905BA41-EE6E-4F80-8636-447F22DD72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14F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48465" y="3298722"/>
            <a:ext cx="8495070" cy="1784402"/>
          </a:xfrm>
        </p:spPr>
        <p:txBody>
          <a:bodyPr anchor="b">
            <a:normAutofit/>
          </a:bodyPr>
          <a:lstStyle/>
          <a:p>
            <a:r>
              <a:rPr lang="en-ZA">
                <a:solidFill>
                  <a:srgbClr val="FFFFFF"/>
                </a:solidFill>
              </a:rPr>
              <a:t>NG Kerk Kraggakamma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8465" y="5258851"/>
            <a:ext cx="8495070" cy="904005"/>
          </a:xfrm>
        </p:spPr>
        <p:txBody>
          <a:bodyPr>
            <a:normAutofit/>
          </a:bodyPr>
          <a:lstStyle/>
          <a:p>
            <a:r>
              <a:rPr lang="en-ZA" dirty="0" err="1">
                <a:solidFill>
                  <a:srgbClr val="FFFFFF"/>
                </a:solidFill>
              </a:rPr>
              <a:t>Finansiele</a:t>
            </a:r>
            <a:r>
              <a:rPr lang="en-ZA" dirty="0">
                <a:solidFill>
                  <a:srgbClr val="FFFFFF"/>
                </a:solidFill>
              </a:rPr>
              <a:t> state  Feb 25 </a:t>
            </a:r>
            <a:r>
              <a:rPr lang="en-ZA" dirty="0" err="1">
                <a:solidFill>
                  <a:srgbClr val="FFFFFF"/>
                </a:solidFill>
              </a:rPr>
              <a:t>aanbieding</a:t>
            </a:r>
            <a:endParaRPr lang="en-ZA" dirty="0">
              <a:solidFill>
                <a:srgbClr val="FFFFFF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D7549B2-EE05-4558-8C64-AC46755F2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25914" y="889251"/>
            <a:ext cx="2140172" cy="214017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6681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2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29644" y="1371601"/>
            <a:ext cx="932713" cy="1175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84301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  <a:prstGeom prst="ellipse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7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Inkomste</a:t>
            </a:r>
            <a:r>
              <a:rPr lang="en-US" sz="3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Mrt</a:t>
            </a:r>
            <a:r>
              <a:rPr lang="en-US" sz="3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24 – Feb 25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F6046FF-71AF-2AEF-B453-9AA9BE3406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38604" y="0"/>
            <a:ext cx="8153396" cy="6857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7748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1000">
        <p15:prstTrans prst="curtains"/>
      </p:transition>
    </mc:Choice>
    <mc:Fallback xmlns="">
      <p:transition spd="slow" advTm="1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898" y="2767106"/>
            <a:ext cx="3130971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Gemeente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bydrae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2024 vs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A74EC6-B186-18AC-E062-682CEF80A4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5923" y="584460"/>
            <a:ext cx="8126078" cy="5533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648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105" y="2767106"/>
            <a:ext cx="3186764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Uitgawes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Mrt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24 – Feb 25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22657A7-04C3-924D-FABA-EF802ACF81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38604" y="0"/>
            <a:ext cx="8158748" cy="6857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6958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 invX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105" y="2767106"/>
            <a:ext cx="3186764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Uitgawes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vergelyking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2024 vs 2025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FCB98729-7CA3-C20F-7AC3-BB9ECB5F45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38604" y="478712"/>
            <a:ext cx="8143885" cy="583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3596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Fondse aangewend oor die afgelope 2 jaar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F34F43E-01FA-6AE5-AAF3-4536572819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38604" y="0"/>
            <a:ext cx="8133322" cy="6012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8937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87F8BF-D116-45EE-A3CC-780F7C459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Personeel samestelling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FDD51BE-FDE5-9201-A4D7-3952406C2B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64181" y="992677"/>
            <a:ext cx="8136344" cy="4890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0719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39</Words>
  <Application>Microsoft Office PowerPoint</Application>
  <PresentationFormat>Widescreen</PresentationFormat>
  <Paragraphs>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NG Kerk Kraggakamma </vt:lpstr>
      <vt:lpstr>Inkomste Mrt 24 – Feb 25</vt:lpstr>
      <vt:lpstr>Gemeente bydrae 2024 vs 2025</vt:lpstr>
      <vt:lpstr>Uitgawes Mrt 24 – Feb 25</vt:lpstr>
      <vt:lpstr>Uitgawes vergelyking 2024 vs 2025</vt:lpstr>
      <vt:lpstr>Fondse aangewend oor die afgelope 2 jaar</vt:lpstr>
      <vt:lpstr>Personeel samestelling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NG Kerk Kraggakamma</dc:title>
  <dc:creator>Eugene Pretorius</dc:creator>
  <cp:lastModifiedBy>Eugene Pretorius</cp:lastModifiedBy>
  <cp:revision>33</cp:revision>
  <dcterms:created xsi:type="dcterms:W3CDTF">2015-06-14T20:11:20Z</dcterms:created>
  <dcterms:modified xsi:type="dcterms:W3CDTF">2026-01-15T08:32:39Z</dcterms:modified>
</cp:coreProperties>
</file>